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AFF"/>
    <a:srgbClr val="D1D9F9"/>
    <a:srgbClr val="012F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5"/>
    <p:restoredTop sz="94699"/>
  </p:normalViewPr>
  <p:slideViewPr>
    <p:cSldViewPr snapToGrid="0" snapToObjects="1">
      <p:cViewPr varScale="1">
        <p:scale>
          <a:sx n="165" d="100"/>
          <a:sy n="165" d="100"/>
        </p:scale>
        <p:origin x="240" y="4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884A0A2-8A7C-F44F-B74B-DC9A538D70CE}"/>
              </a:ext>
            </a:extLst>
          </p:cNvPr>
          <p:cNvSpPr/>
          <p:nvPr userDrawn="1"/>
        </p:nvSpPr>
        <p:spPr>
          <a:xfrm>
            <a:off x="0" y="1251284"/>
            <a:ext cx="12192000" cy="4697130"/>
          </a:xfrm>
          <a:prstGeom prst="rect">
            <a:avLst/>
          </a:prstGeom>
          <a:gradFill>
            <a:gsLst>
              <a:gs pos="0">
                <a:srgbClr val="E3EAFF"/>
              </a:gs>
              <a:gs pos="100000">
                <a:srgbClr val="D1D9F9"/>
              </a:gs>
            </a:gsLst>
          </a:gradFill>
          <a:ln>
            <a:noFill/>
          </a:ln>
          <a:effectLst>
            <a:innerShdw blurRad="254000" dist="50800" dir="5400000">
              <a:prstClr val="black">
                <a:alpha val="19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815BB7B-E2CA-C848-AD1D-EF63214AF9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073" b="4073"/>
          <a:stretch/>
        </p:blipFill>
        <p:spPr>
          <a:xfrm>
            <a:off x="0" y="-15498"/>
            <a:ext cx="12191991" cy="1263535"/>
          </a:xfrm>
          <a:prstGeom prst="rect">
            <a:avLst/>
          </a:prstGeom>
          <a:effectLst>
            <a:outerShdw blurRad="304800" dist="88900" dir="5400000" algn="ctr" rotWithShape="0">
              <a:srgbClr val="000000">
                <a:alpha val="1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AF58F1D-AE10-EC4D-B2C8-C84F6A6B2B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" y="5930190"/>
            <a:ext cx="12191990" cy="92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4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36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05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51718" y="76201"/>
            <a:ext cx="2470615" cy="728763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FDDD2F48-7020-3141-AB91-1CBF2B9B7569}"/>
              </a:ext>
            </a:extLst>
          </p:cNvPr>
          <p:cNvCxnSpPr>
            <a:cxnSpLocks/>
          </p:cNvCxnSpPr>
          <p:nvPr userDrawn="1"/>
        </p:nvCxnSpPr>
        <p:spPr>
          <a:xfrm>
            <a:off x="2429934" y="825900"/>
            <a:ext cx="976206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5F32EEF-50B9-1440-B103-918B4A3EDADE}"/>
              </a:ext>
            </a:extLst>
          </p:cNvPr>
          <p:cNvCxnSpPr>
            <a:cxnSpLocks/>
          </p:cNvCxnSpPr>
          <p:nvPr userDrawn="1"/>
        </p:nvCxnSpPr>
        <p:spPr>
          <a:xfrm>
            <a:off x="499533" y="6525344"/>
            <a:ext cx="11692467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09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59480" y="2406625"/>
            <a:ext cx="542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Título do </a:t>
            </a:r>
            <a:r>
              <a:rPr lang="pt-BR" sz="3200" dirty="0">
                <a:latin typeface="+mj-lt"/>
              </a:rPr>
              <a:t>Trabalho</a:t>
            </a:r>
            <a:endParaRPr lang="en-US" sz="3200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92830" y="3443721"/>
            <a:ext cx="514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Área do trabalho</a:t>
            </a:r>
            <a:endParaRPr lang="en-US" sz="1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349018" y="3997812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Autor 1 (e-mail), autor 2 (e-mail), autor 2 (e-mail), autor 3 (e-mail), autor 4 (e-mail)</a:t>
            </a:r>
            <a:endParaRPr lang="en-US" sz="1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764280" y="437873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INSTITUIÇÃO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7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51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081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21C50"/>
      </a:dk1>
      <a:lt1>
        <a:srgbClr val="FEFFFD"/>
      </a:lt1>
      <a:dk2>
        <a:srgbClr val="F9F8FF"/>
      </a:dk2>
      <a:lt2>
        <a:srgbClr val="FFFBF6"/>
      </a:lt2>
      <a:accent1>
        <a:srgbClr val="012F8B"/>
      </a:accent1>
      <a:accent2>
        <a:srgbClr val="012F8B"/>
      </a:accent2>
      <a:accent3>
        <a:srgbClr val="012F8B"/>
      </a:accent3>
      <a:accent4>
        <a:srgbClr val="012F8B"/>
      </a:accent4>
      <a:accent5>
        <a:srgbClr val="012F8B"/>
      </a:accent5>
      <a:accent6>
        <a:srgbClr val="021C50"/>
      </a:accent6>
      <a:hlink>
        <a:srgbClr val="012F8B"/>
      </a:hlink>
      <a:folHlink>
        <a:srgbClr val="012F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32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Chiquito</dc:creator>
  <cp:lastModifiedBy>Microsoft Office User</cp:lastModifiedBy>
  <cp:revision>39</cp:revision>
  <dcterms:created xsi:type="dcterms:W3CDTF">2017-07-06T14:03:25Z</dcterms:created>
  <dcterms:modified xsi:type="dcterms:W3CDTF">2021-06-30T15:25:25Z</dcterms:modified>
</cp:coreProperties>
</file>